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82" r:id="rId5"/>
    <p:sldId id="281" r:id="rId6"/>
    <p:sldId id="280" r:id="rId7"/>
    <p:sldId id="283" r:id="rId8"/>
    <p:sldId id="259" r:id="rId9"/>
    <p:sldId id="271" r:id="rId10"/>
    <p:sldId id="292" r:id="rId11"/>
    <p:sldId id="284" r:id="rId12"/>
    <p:sldId id="290" r:id="rId13"/>
    <p:sldId id="285" r:id="rId14"/>
    <p:sldId id="286" r:id="rId15"/>
    <p:sldId id="258" r:id="rId16"/>
    <p:sldId id="261" r:id="rId17"/>
    <p:sldId id="263" r:id="rId18"/>
    <p:sldId id="265" r:id="rId19"/>
    <p:sldId id="266" r:id="rId20"/>
    <p:sldId id="269" r:id="rId21"/>
    <p:sldId id="270" r:id="rId22"/>
    <p:sldId id="277" r:id="rId23"/>
    <p:sldId id="291" r:id="rId24"/>
    <p:sldId id="289" r:id="rId25"/>
    <p:sldId id="279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60AF8979-4BB3-4DBB-BCB9-60C4E3645DE4}">
          <p14:sldIdLst>
            <p14:sldId id="256"/>
            <p14:sldId id="257"/>
            <p14:sldId id="260"/>
            <p14:sldId id="282"/>
            <p14:sldId id="281"/>
            <p14:sldId id="280"/>
            <p14:sldId id="283"/>
            <p14:sldId id="259"/>
            <p14:sldId id="271"/>
            <p14:sldId id="292"/>
            <p14:sldId id="284"/>
            <p14:sldId id="290"/>
            <p14:sldId id="285"/>
            <p14:sldId id="286"/>
            <p14:sldId id="258"/>
            <p14:sldId id="261"/>
            <p14:sldId id="263"/>
            <p14:sldId id="265"/>
            <p14:sldId id="266"/>
            <p14:sldId id="269"/>
            <p14:sldId id="270"/>
          </p14:sldIdLst>
        </p14:section>
        <p14:section name="제목 없는 구역" id="{6DECE016-1F1A-41FB-A6CF-61149288812C}">
          <p14:sldIdLst>
            <p14:sldId id="277"/>
            <p14:sldId id="291"/>
            <p14:sldId id="289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71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DF3BA5-5643-4849-9F16-DAADEE4DE3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2112B6E-D18A-4EB0-88C4-2FA007708B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260A45-9193-450B-A4EE-F4925B0E1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FEAB9-1779-480F-9353-9AA55DAF8C60}" type="datetimeFigureOut">
              <a:rPr lang="ko-KR" altLang="en-US" smtClean="0"/>
              <a:t>2022-10-10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2698BA-F195-4FC7-B977-3C3BB0534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8626AB-3037-4854-9CF1-228F05D28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A6E2B-F594-4491-AFF0-BDC375B80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3339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FE5646-2FAA-403A-8344-DF9BF53F3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FEACAEF-EE26-44B8-835C-04F4942F79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CD55DA-1581-4303-92C1-099FF5B33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FEAB9-1779-480F-9353-9AA55DAF8C60}" type="datetimeFigureOut">
              <a:rPr lang="ko-KR" altLang="en-US" smtClean="0"/>
              <a:t>2022-10-10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3BF90C-6AC1-4BAB-9205-A5A2A9CF5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9DEB19-E9BD-4615-961D-DECAFBF36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A6E2B-F594-4491-AFF0-BDC375B80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3362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6A93CBC-D602-4D0A-A216-CFDF54C178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B716C38-971D-4FC4-8BFF-44A89950CF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F50525-535C-4493-9750-C8537D799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FEAB9-1779-480F-9353-9AA55DAF8C60}" type="datetimeFigureOut">
              <a:rPr lang="ko-KR" altLang="en-US" smtClean="0"/>
              <a:t>2022-10-10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1D7A5C-9BDA-4ED2-93AC-6610F6711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603D9D-ECA8-436F-8212-072901713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A6E2B-F594-4491-AFF0-BDC375B80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3509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E55F5C-EFE9-4532-9BC0-97A50C54A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56B5C1-0441-49AD-BD9D-BF83C729A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BECE48-0A15-4459-8219-5A520C2A9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FEAB9-1779-480F-9353-9AA55DAF8C60}" type="datetimeFigureOut">
              <a:rPr lang="ko-KR" altLang="en-US" smtClean="0"/>
              <a:t>2022-10-10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361288-B0FF-424E-8A62-B48EA5955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F4A014-FF59-43D3-BC00-6850A6137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A6E2B-F594-4491-AFF0-BDC375B80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83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600E0D-32A4-4918-9981-4F7B0252B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D9652D-8928-49A4-931F-567BC88405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5C6A3C-4A7C-4BEA-B9AA-E4E2BC5B1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FEAB9-1779-480F-9353-9AA55DAF8C60}" type="datetimeFigureOut">
              <a:rPr lang="ko-KR" altLang="en-US" smtClean="0"/>
              <a:t>2022-10-10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560E2C-350E-426F-8021-6C35DC532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D59C3C-AD9B-470A-A80C-836C0655F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A6E2B-F594-4491-AFF0-BDC375B80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8950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D5F31C-95C4-499F-8109-14F8E2B4B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5F94EC-9685-44C5-B179-AA68E7CDD0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A8A29B8-55A0-4F37-B431-1508372FAF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74375E-E590-4193-BAF4-D0AED8904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FEAB9-1779-480F-9353-9AA55DAF8C60}" type="datetimeFigureOut">
              <a:rPr lang="ko-KR" altLang="en-US" smtClean="0"/>
              <a:t>2022-10-10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0FBB52-7CBD-4E6D-899C-90128D905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7AD3C1-5E4A-4A5C-8872-650DB95B3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A6E2B-F594-4491-AFF0-BDC375B80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4003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2EB2F1-3335-4C9C-8789-DCFA75D4B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B38232C-9933-4B8D-B1AA-7D6E6BDAA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97018C3-AD5F-4368-8F15-25864D9C9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BB3395-61B8-4C90-8B5A-84BBB5FDC7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C4D3B8B-1988-4618-A8C4-777D6E669B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D2C09B9-8F6D-4411-A2D5-C10DF6BF6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FEAB9-1779-480F-9353-9AA55DAF8C60}" type="datetimeFigureOut">
              <a:rPr lang="ko-KR" altLang="en-US" smtClean="0"/>
              <a:t>2022-10-10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F7848C4-06CB-40C6-BA2F-68FE06337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FF88776-9C3A-4870-82DD-E80477ECC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A6E2B-F594-4491-AFF0-BDC375B80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1294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E2D1BF-ACC3-41A5-9D02-5DBF1C9D2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0A421F7-DAB0-4382-AF7A-4B510730E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FEAB9-1779-480F-9353-9AA55DAF8C60}" type="datetimeFigureOut">
              <a:rPr lang="ko-KR" altLang="en-US" smtClean="0"/>
              <a:t>2022-10-10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523B161-B81C-432D-B260-3CC80B304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4B0D962-8FF9-4F20-854D-3BB7D0392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A6E2B-F594-4491-AFF0-BDC375B80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7900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032B7EA-9750-4D3F-A65D-4D817636A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FEAB9-1779-480F-9353-9AA55DAF8C60}" type="datetimeFigureOut">
              <a:rPr lang="ko-KR" altLang="en-US" smtClean="0"/>
              <a:t>2022-10-10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C316C00-BFB5-40F0-A3D0-C31952F5E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803B42A-3FDA-4D21-82F3-A29331150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A6E2B-F594-4491-AFF0-BDC375B80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8607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35C9E5-6B95-441B-B21E-7B3A330EA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1ED9FC-56D1-4AB3-85F5-F4A6E00D6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C4B3C9E-9FF1-4988-A396-36494B27E5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9ECD46-C530-4428-ADE9-BB5F61B1F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FEAB9-1779-480F-9353-9AA55DAF8C60}" type="datetimeFigureOut">
              <a:rPr lang="ko-KR" altLang="en-US" smtClean="0"/>
              <a:t>2022-10-10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E32B1D-1DE0-4314-A51F-AEBF9DF2F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EC00AB-5C25-4C6E-8768-7FBC305AE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A6E2B-F594-4491-AFF0-BDC375B80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150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43D1C1-965A-4089-B6A0-900D12D2C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668C84E-244F-4402-99AD-BDDDB7A0ED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CA4B6F6-2DE5-4953-AFB2-315C8472BE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8F07C8-AD74-4F7B-B763-FA405CD2D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FEAB9-1779-480F-9353-9AA55DAF8C60}" type="datetimeFigureOut">
              <a:rPr lang="ko-KR" altLang="en-US" smtClean="0"/>
              <a:t>2022-10-10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E2CF78C-23CD-4750-A904-F30FC6D3D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A4917A-AE21-4ABD-BDC9-268E9F5BC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A6E2B-F594-4491-AFF0-BDC375B80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6837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AA790E7-8E80-49BA-B891-A25A15F07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BFCD361-F8C4-4904-87AA-0A7F10B37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B2BD20-1525-4FCB-B038-B4FEE9F9CC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FEAB9-1779-480F-9353-9AA55DAF8C60}" type="datetimeFigureOut">
              <a:rPr lang="ko-KR" altLang="en-US" smtClean="0"/>
              <a:t>2022-10-10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43A5AA-4F8C-4571-B6E1-17FE3E2AC4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60800B-3D25-4B74-9799-FEFD037C8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5A6E2B-F594-4491-AFF0-BDC375B80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6845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erdcloud.com/p/J2q7n4wyrEbtkaFRo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DC66D7-9312-46D1-B49F-CC7ED080F3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3</a:t>
            </a:r>
            <a:r>
              <a:rPr lang="ko-KR" altLang="en-US" dirty="0">
                <a:solidFill>
                  <a:schemeClr val="bg1"/>
                </a:solidFill>
              </a:rPr>
              <a:t>조 프로젝트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81917A-5E55-45EC-9474-13293C53D1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발표 </a:t>
            </a:r>
            <a:r>
              <a:rPr lang="en-US" altLang="ko-KR" dirty="0">
                <a:solidFill>
                  <a:schemeClr val="bg1"/>
                </a:solidFill>
              </a:rPr>
              <a:t>- </a:t>
            </a:r>
            <a:r>
              <a:rPr lang="ko-KR" altLang="en-US" dirty="0">
                <a:solidFill>
                  <a:schemeClr val="bg1"/>
                </a:solidFill>
              </a:rPr>
              <a:t>강주현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C0CE5EE-6302-468F-B4DF-6214209609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28" y="5735637"/>
            <a:ext cx="2656846" cy="473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712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B1214-4530-401C-A884-82A9637DF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3.</a:t>
            </a:r>
            <a:r>
              <a:rPr lang="ko-KR" altLang="en-US" dirty="0">
                <a:solidFill>
                  <a:schemeClr val="bg1"/>
                </a:solidFill>
              </a:rPr>
              <a:t>개발 환경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956B27-EFCD-489A-8E61-E3DA8E2E8E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ko-KR" sz="3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ko-KR" sz="3200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2D2E92-383C-4845-BD16-FCB44F504B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8418" y="1690688"/>
            <a:ext cx="4417291" cy="4417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23943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B1214-4530-401C-A884-82A9637DF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4. </a:t>
            </a:r>
            <a:r>
              <a:rPr lang="ko-KR" altLang="en-US" dirty="0">
                <a:solidFill>
                  <a:schemeClr val="bg1"/>
                </a:solidFill>
              </a:rPr>
              <a:t>프로젝트 일정 </a:t>
            </a:r>
            <a:r>
              <a:rPr lang="en-US" altLang="ko-KR" dirty="0">
                <a:solidFill>
                  <a:schemeClr val="bg1"/>
                </a:solidFill>
              </a:rPr>
              <a:t>– </a:t>
            </a:r>
            <a:r>
              <a:rPr lang="ko-KR" altLang="en-US" dirty="0">
                <a:solidFill>
                  <a:schemeClr val="bg1"/>
                </a:solidFill>
              </a:rPr>
              <a:t>변경 전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CD2A5856-1D0D-41E3-988D-73F18283B1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86957"/>
            <a:ext cx="10350620" cy="5129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770992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B1214-4530-401C-A884-82A9637DF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4. </a:t>
            </a:r>
            <a:r>
              <a:rPr lang="ko-KR" altLang="en-US" dirty="0">
                <a:solidFill>
                  <a:schemeClr val="bg1"/>
                </a:solidFill>
              </a:rPr>
              <a:t>프로젝트 일정 </a:t>
            </a:r>
            <a:r>
              <a:rPr lang="en-US" altLang="ko-KR" dirty="0">
                <a:solidFill>
                  <a:schemeClr val="bg1"/>
                </a:solidFill>
              </a:rPr>
              <a:t>– </a:t>
            </a:r>
            <a:r>
              <a:rPr lang="ko-KR" altLang="en-US" dirty="0">
                <a:solidFill>
                  <a:schemeClr val="bg1"/>
                </a:solidFill>
              </a:rPr>
              <a:t>변경 후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52A1AF7-48CA-4D54-B887-B4689639EF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878" y="1495955"/>
            <a:ext cx="10088243" cy="4703763"/>
          </a:xfrm>
        </p:spPr>
      </p:pic>
    </p:spTree>
    <p:extLst>
      <p:ext uri="{BB962C8B-B14F-4D97-AF65-F5344CB8AC3E}">
        <p14:creationId xmlns:p14="http://schemas.microsoft.com/office/powerpoint/2010/main" val="574882698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B1214-4530-401C-A884-82A9637DF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5. ER</a:t>
            </a:r>
            <a:r>
              <a:rPr lang="ko-KR" altLang="en-US" dirty="0">
                <a:solidFill>
                  <a:schemeClr val="bg1"/>
                </a:solidFill>
              </a:rPr>
              <a:t>다이어그램</a:t>
            </a:r>
          </a:p>
        </p:txBody>
      </p:sp>
      <p:pic>
        <p:nvPicPr>
          <p:cNvPr id="4" name="내용 개체 틀 3">
            <a:hlinkClick r:id="rId2"/>
            <a:extLst>
              <a:ext uri="{FF2B5EF4-FFF2-40B4-BE49-F238E27FC236}">
                <a16:creationId xmlns:a16="http://schemas.microsoft.com/office/drawing/2014/main" id="{BFCAB081-A8B2-45F9-82EB-BC81902BA3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814" y="1774825"/>
            <a:ext cx="9752372" cy="4351338"/>
          </a:xfrm>
        </p:spPr>
      </p:pic>
    </p:spTree>
    <p:extLst>
      <p:ext uri="{BB962C8B-B14F-4D97-AF65-F5344CB8AC3E}">
        <p14:creationId xmlns:p14="http://schemas.microsoft.com/office/powerpoint/2010/main" val="2766164832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B1214-4530-401C-A884-82A9637DF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6. </a:t>
            </a:r>
            <a:r>
              <a:rPr lang="ko-KR" altLang="en-US" dirty="0">
                <a:solidFill>
                  <a:schemeClr val="bg1"/>
                </a:solidFill>
              </a:rPr>
              <a:t>메뉴 구조도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12C00371-CA03-4B29-90ED-948CDA4D9D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00682"/>
            <a:ext cx="10515600" cy="3801224"/>
          </a:xfrm>
        </p:spPr>
      </p:pic>
    </p:spTree>
    <p:extLst>
      <p:ext uri="{BB962C8B-B14F-4D97-AF65-F5344CB8AC3E}">
        <p14:creationId xmlns:p14="http://schemas.microsoft.com/office/powerpoint/2010/main" val="3179903746"/>
      </p:ext>
    </p:extLst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1B1B26-7BD3-AC10-8EE7-FCD2DED3DE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0AAD88B-50B5-454B-A628-A46982A768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5911"/>
            <a:ext cx="12192000" cy="6226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753041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7025ADF6-AC5C-4762-9AF4-B665544BD4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587" y="410157"/>
            <a:ext cx="9622825" cy="6037685"/>
          </a:xfrm>
        </p:spPr>
      </p:pic>
    </p:spTree>
    <p:extLst>
      <p:ext uri="{BB962C8B-B14F-4D97-AF65-F5344CB8AC3E}">
        <p14:creationId xmlns:p14="http://schemas.microsoft.com/office/powerpoint/2010/main" val="1516653928"/>
      </p:ext>
    </p:extLst>
  </p:cSld>
  <p:clrMapOvr>
    <a:masterClrMapping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DDFD03C-49A5-4B8F-9A19-168AC3EAB3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3357" y="0"/>
            <a:ext cx="85452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142094"/>
      </p:ext>
    </p:extLst>
  </p:cSld>
  <p:clrMapOvr>
    <a:masterClrMapping/>
  </p:clrMapOvr>
  <p:transition spd="slow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8657E3E-38CC-4EF6-A8E7-8BA6014896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4" y="132890"/>
            <a:ext cx="12088912" cy="659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063391"/>
      </p:ext>
    </p:extLst>
  </p:cSld>
  <p:clrMapOvr>
    <a:masterClrMapping/>
  </p:clrMapOvr>
  <p:transition spd="slow"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B96301B-ED77-4D4B-A0AB-2245BB31DB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281" y="0"/>
            <a:ext cx="87074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999889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9A1DC1-353D-4862-9A3F-1E93AEF47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9690D7-8B8D-4780-8DA3-D47CE9CEE7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AutoNum type="arabicPeriod"/>
            </a:pPr>
            <a:r>
              <a:rPr lang="ko-KR" altLang="en-US" dirty="0">
                <a:solidFill>
                  <a:schemeClr val="bg1"/>
                </a:solidFill>
              </a:rPr>
              <a:t>팀원 소개</a:t>
            </a:r>
            <a:endParaRPr lang="en-US" altLang="ko-KR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ko-KR" altLang="en-US" dirty="0">
                <a:solidFill>
                  <a:schemeClr val="bg1"/>
                </a:solidFill>
              </a:rPr>
              <a:t>제작동기 및 목표</a:t>
            </a:r>
            <a:endParaRPr lang="en-US" altLang="ko-KR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ko-KR" altLang="en-US" dirty="0">
                <a:solidFill>
                  <a:schemeClr val="bg1"/>
                </a:solidFill>
              </a:rPr>
              <a:t>개발환경</a:t>
            </a:r>
            <a:endParaRPr lang="en-US" altLang="ko-KR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ko-KR" altLang="en-US" dirty="0">
                <a:solidFill>
                  <a:schemeClr val="bg1"/>
                </a:solidFill>
              </a:rPr>
              <a:t>프로젝트일정</a:t>
            </a:r>
            <a:endParaRPr lang="en-US" altLang="ko-KR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en-US" altLang="ko-KR" dirty="0">
                <a:solidFill>
                  <a:schemeClr val="bg1"/>
                </a:solidFill>
              </a:rPr>
              <a:t>ER</a:t>
            </a:r>
            <a:r>
              <a:rPr lang="ko-KR" altLang="en-US" dirty="0">
                <a:solidFill>
                  <a:schemeClr val="bg1"/>
                </a:solidFill>
              </a:rPr>
              <a:t>다이어그램</a:t>
            </a:r>
            <a:endParaRPr lang="en-US" altLang="ko-KR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ko-KR" altLang="en-US" dirty="0">
                <a:solidFill>
                  <a:schemeClr val="bg1"/>
                </a:solidFill>
              </a:rPr>
              <a:t>메뉴구조도</a:t>
            </a:r>
            <a:endParaRPr lang="en-US" altLang="ko-KR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ko-KR" altLang="en-US" dirty="0">
                <a:solidFill>
                  <a:schemeClr val="bg1"/>
                </a:solidFill>
              </a:rPr>
              <a:t>주요기능</a:t>
            </a:r>
            <a:endParaRPr lang="en-US" altLang="ko-KR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ko-KR" altLang="en-US" dirty="0">
                <a:solidFill>
                  <a:schemeClr val="bg1"/>
                </a:solidFill>
              </a:rPr>
              <a:t>화면구현</a:t>
            </a:r>
            <a:endParaRPr lang="en-US" altLang="ko-KR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ko-KR" altLang="en-US" dirty="0">
                <a:solidFill>
                  <a:schemeClr val="bg1"/>
                </a:solidFill>
              </a:rPr>
              <a:t>진행 중 어려움</a:t>
            </a:r>
            <a:endParaRPr lang="en-US" altLang="ko-KR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ko-KR" altLang="en-US" dirty="0">
                <a:solidFill>
                  <a:schemeClr val="bg1"/>
                </a:solidFill>
              </a:rPr>
              <a:t>마치며</a:t>
            </a:r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8386392"/>
      </p:ext>
    </p:extLst>
  </p:cSld>
  <p:clrMapOvr>
    <a:masterClrMapping/>
  </p:clrMapOvr>
  <p:transition spd="slow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6D5535F-7E6B-415F-8C57-2ED40355F8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55" y="475838"/>
            <a:ext cx="11393490" cy="590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103449"/>
      </p:ext>
    </p:extLst>
  </p:cSld>
  <p:clrMapOvr>
    <a:masterClrMapping/>
  </p:clrMapOvr>
  <p:transition spd="slow">
    <p:cover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E98D132-9653-4FFD-AC0D-0D3B864FBA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81" y="275785"/>
            <a:ext cx="10831437" cy="630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099932"/>
      </p:ext>
    </p:extLst>
  </p:cSld>
  <p:clrMapOvr>
    <a:masterClrMapping/>
  </p:clrMapOvr>
  <p:transition spd="slow">
    <p:cover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6A8259-1540-426E-9628-31976CED0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8. </a:t>
            </a:r>
            <a:r>
              <a:rPr lang="ko-KR" altLang="en-US" dirty="0">
                <a:solidFill>
                  <a:schemeClr val="bg1"/>
                </a:solidFill>
              </a:rPr>
              <a:t>화면 구현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7039DA6-9866-4479-8057-85147D5925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28" y="5735637"/>
            <a:ext cx="2656846" cy="473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69930"/>
      </p:ext>
    </p:extLst>
  </p:cSld>
  <p:clrMapOvr>
    <a:masterClrMapping/>
  </p:clrMapOvr>
  <p:transition spd="slow">
    <p:cover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6A8259-1540-426E-9628-31976CED0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9. </a:t>
            </a:r>
            <a:r>
              <a:rPr lang="ko-KR" altLang="en-US" dirty="0">
                <a:solidFill>
                  <a:schemeClr val="bg1"/>
                </a:solidFill>
              </a:rPr>
              <a:t>진행 중 겪었던 시행착오 및 해결방안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0E433A7-AAE4-48AB-A8C6-F6ED436388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ko-KR" dirty="0">
                <a:solidFill>
                  <a:schemeClr val="bg1"/>
                </a:solidFill>
              </a:rPr>
              <a:t>DB</a:t>
            </a:r>
            <a:r>
              <a:rPr lang="ko-KR" altLang="en-US" dirty="0">
                <a:solidFill>
                  <a:schemeClr val="bg1"/>
                </a:solidFill>
              </a:rPr>
              <a:t>문제 </a:t>
            </a:r>
            <a:r>
              <a:rPr lang="en-US" altLang="ko-KR" dirty="0">
                <a:solidFill>
                  <a:schemeClr val="bg1"/>
                </a:solidFill>
              </a:rPr>
              <a:t>– </a:t>
            </a:r>
            <a:r>
              <a:rPr lang="ko-KR" altLang="en-US" dirty="0">
                <a:solidFill>
                  <a:schemeClr val="bg1"/>
                </a:solidFill>
              </a:rPr>
              <a:t>객체 배치 실수 </a:t>
            </a:r>
            <a:r>
              <a:rPr lang="en-US" altLang="ko-KR" dirty="0">
                <a:solidFill>
                  <a:schemeClr val="bg1"/>
                </a:solidFill>
              </a:rPr>
              <a:t>=&gt; </a:t>
            </a:r>
            <a:r>
              <a:rPr lang="ko-KR" altLang="en-US" dirty="0">
                <a:solidFill>
                  <a:schemeClr val="bg1"/>
                </a:solidFill>
              </a:rPr>
              <a:t>주말에 수정</a:t>
            </a:r>
            <a:endParaRPr lang="en-US" altLang="ko-KR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US" altLang="ko-KR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ko-KR" altLang="en-US" dirty="0">
                <a:solidFill>
                  <a:schemeClr val="bg1"/>
                </a:solidFill>
              </a:rPr>
              <a:t>수시로 일어난 병합문제 </a:t>
            </a:r>
            <a:r>
              <a:rPr lang="en-US" altLang="ko-KR" dirty="0">
                <a:solidFill>
                  <a:schemeClr val="bg1"/>
                </a:solidFill>
              </a:rPr>
              <a:t>– </a:t>
            </a:r>
            <a:r>
              <a:rPr lang="ko-KR" altLang="en-US" dirty="0" err="1">
                <a:solidFill>
                  <a:schemeClr val="bg1"/>
                </a:solidFill>
              </a:rPr>
              <a:t>브랜치</a:t>
            </a:r>
            <a:r>
              <a:rPr lang="ko-KR" altLang="en-US" dirty="0">
                <a:solidFill>
                  <a:schemeClr val="bg1"/>
                </a:solidFill>
              </a:rPr>
              <a:t> 삭제 및 재 다운로드 등 여러 방법을 이용해서 수정</a:t>
            </a:r>
            <a:endParaRPr lang="en-US" altLang="ko-KR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US" altLang="ko-KR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ko-KR" dirty="0">
                <a:solidFill>
                  <a:schemeClr val="bg1"/>
                </a:solidFill>
              </a:rPr>
              <a:t>API</a:t>
            </a:r>
            <a:r>
              <a:rPr lang="ko-KR" altLang="en-US" dirty="0">
                <a:solidFill>
                  <a:schemeClr val="bg1"/>
                </a:solidFill>
              </a:rPr>
              <a:t>주소 보완문제 </a:t>
            </a:r>
            <a:r>
              <a:rPr lang="en-US" altLang="ko-KR" dirty="0">
                <a:solidFill>
                  <a:schemeClr val="bg1"/>
                </a:solidFill>
              </a:rPr>
              <a:t>= rest API </a:t>
            </a:r>
            <a:r>
              <a:rPr lang="ko-KR" altLang="en-US" dirty="0">
                <a:solidFill>
                  <a:schemeClr val="bg1"/>
                </a:solidFill>
              </a:rPr>
              <a:t>설계 규칙에 따른 수정</a:t>
            </a:r>
            <a:endParaRPr lang="en-US" altLang="ko-KR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US" altLang="ko-KR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bg1"/>
                </a:solidFill>
              </a:rPr>
              <a:t>그 외 소통으로 인한 문제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시간부족 등으로 일어난 문제 등등</a:t>
            </a:r>
          </a:p>
        </p:txBody>
      </p:sp>
    </p:spTree>
    <p:extLst>
      <p:ext uri="{BB962C8B-B14F-4D97-AF65-F5344CB8AC3E}">
        <p14:creationId xmlns:p14="http://schemas.microsoft.com/office/powerpoint/2010/main" val="2655212013"/>
      </p:ext>
    </p:extLst>
  </p:cSld>
  <p:clrMapOvr>
    <a:masterClrMapping/>
  </p:clrMapOvr>
  <p:transition spd="slow">
    <p:cover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6A8259-1540-426E-9628-31976CED0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10. </a:t>
            </a:r>
            <a:r>
              <a:rPr lang="ko-KR" altLang="en-US" dirty="0">
                <a:solidFill>
                  <a:schemeClr val="bg1"/>
                </a:solidFill>
              </a:rPr>
              <a:t>마치며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0FD5D8-161E-41EC-99A5-E5A3815AE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857610"/>
      </p:ext>
    </p:extLst>
  </p:cSld>
  <p:clrMapOvr>
    <a:masterClrMapping/>
  </p:clrMapOvr>
  <p:transition spd="slow">
    <p:cover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9C80FE-8E55-475E-B524-30AB1E1A0D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4255"/>
            <a:ext cx="10515600" cy="55027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5400" dirty="0">
                <a:solidFill>
                  <a:schemeClr val="bg1"/>
                </a:solidFill>
              </a:rPr>
              <a:t>마지막까지 최선을 다했습니다</a:t>
            </a:r>
            <a:r>
              <a:rPr lang="en-US" altLang="ko-KR" sz="5400" dirty="0">
                <a:solidFill>
                  <a:schemeClr val="bg1"/>
                </a:solidFill>
              </a:rPr>
              <a:t>.</a:t>
            </a:r>
            <a:endParaRPr lang="ko-KR" alt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2575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D6ABC4-8A54-40D4-B5C0-FDA8478FD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1. </a:t>
            </a:r>
            <a:r>
              <a:rPr lang="ko-KR" altLang="en-US" dirty="0">
                <a:solidFill>
                  <a:schemeClr val="bg1"/>
                </a:solidFill>
              </a:rPr>
              <a:t>팀원 및 역할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630C2-0AD3-4A78-9865-9CE559BA7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bg1"/>
                </a:solidFill>
              </a:rPr>
              <a:t>팀장 </a:t>
            </a:r>
            <a:r>
              <a:rPr lang="en-US" altLang="ko-KR" dirty="0">
                <a:solidFill>
                  <a:schemeClr val="bg1"/>
                </a:solidFill>
              </a:rPr>
              <a:t>– </a:t>
            </a:r>
            <a:r>
              <a:rPr lang="ko-KR" altLang="en-US" dirty="0" err="1">
                <a:solidFill>
                  <a:schemeClr val="bg1"/>
                </a:solidFill>
              </a:rPr>
              <a:t>한대경</a:t>
            </a:r>
            <a:endParaRPr lang="en-US" altLang="ko-KR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bg1"/>
                </a:solidFill>
              </a:rPr>
              <a:t>팀원 </a:t>
            </a:r>
            <a:r>
              <a:rPr lang="en-US" altLang="ko-KR" dirty="0">
                <a:solidFill>
                  <a:schemeClr val="bg1"/>
                </a:solidFill>
              </a:rPr>
              <a:t>– </a:t>
            </a:r>
            <a:r>
              <a:rPr lang="ko-KR" altLang="en-US" dirty="0">
                <a:solidFill>
                  <a:schemeClr val="bg1"/>
                </a:solidFill>
              </a:rPr>
              <a:t>강주현</a:t>
            </a:r>
            <a:endParaRPr lang="en-US" altLang="ko-KR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bg1"/>
                </a:solidFill>
              </a:rPr>
              <a:t>팀원 </a:t>
            </a:r>
            <a:r>
              <a:rPr lang="en-US" altLang="ko-KR" dirty="0">
                <a:solidFill>
                  <a:schemeClr val="bg1"/>
                </a:solidFill>
              </a:rPr>
              <a:t>– </a:t>
            </a:r>
            <a:r>
              <a:rPr lang="ko-KR" altLang="en-US" dirty="0" err="1">
                <a:solidFill>
                  <a:schemeClr val="bg1"/>
                </a:solidFill>
              </a:rPr>
              <a:t>주예찬</a:t>
            </a:r>
            <a:endParaRPr lang="en-US" altLang="ko-KR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bg1"/>
                </a:solidFill>
              </a:rPr>
              <a:t>팀원 </a:t>
            </a:r>
            <a:r>
              <a:rPr lang="en-US" altLang="ko-KR" dirty="0">
                <a:solidFill>
                  <a:schemeClr val="bg1"/>
                </a:solidFill>
              </a:rPr>
              <a:t>– </a:t>
            </a:r>
            <a:r>
              <a:rPr lang="ko-KR" altLang="en-US" dirty="0" err="1">
                <a:solidFill>
                  <a:schemeClr val="bg1"/>
                </a:solidFill>
              </a:rPr>
              <a:t>김서홍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5543930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D6ABC4-8A54-40D4-B5C0-FDA8478FD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1. </a:t>
            </a:r>
            <a:r>
              <a:rPr lang="ko-KR" altLang="en-US" dirty="0">
                <a:solidFill>
                  <a:schemeClr val="bg1"/>
                </a:solidFill>
              </a:rPr>
              <a:t>팀원 및 역할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630C2-0AD3-4A78-9865-9CE559BA7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bg1"/>
                </a:solidFill>
              </a:rPr>
              <a:t>팀장 </a:t>
            </a:r>
            <a:r>
              <a:rPr lang="en-US" altLang="ko-KR" dirty="0">
                <a:solidFill>
                  <a:schemeClr val="bg1"/>
                </a:solidFill>
              </a:rPr>
              <a:t>– </a:t>
            </a:r>
            <a:r>
              <a:rPr lang="ko-KR" altLang="en-US" dirty="0" err="1">
                <a:solidFill>
                  <a:schemeClr val="bg1"/>
                </a:solidFill>
              </a:rPr>
              <a:t>한대경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endParaRPr lang="en-US" altLang="ko-KR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bg1"/>
                </a:solidFill>
              </a:rPr>
              <a:t>역할</a:t>
            </a:r>
            <a:endParaRPr lang="en-US" altLang="ko-KR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</a:rPr>
              <a:t>1.</a:t>
            </a:r>
            <a:r>
              <a:rPr lang="ko-KR" altLang="en-US" dirty="0">
                <a:solidFill>
                  <a:schemeClr val="bg1"/>
                </a:solidFill>
              </a:rPr>
              <a:t>제작총괄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프로젝트 계획 발표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추석연휴 </a:t>
            </a:r>
            <a:r>
              <a:rPr lang="ko-KR" altLang="en-US" dirty="0" err="1">
                <a:solidFill>
                  <a:schemeClr val="bg1"/>
                </a:solidFill>
              </a:rPr>
              <a:t>좀비코딩</a:t>
            </a:r>
            <a:endParaRPr lang="en-US" altLang="ko-KR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</a:rPr>
              <a:t>2.</a:t>
            </a:r>
            <a:r>
              <a:rPr lang="ko-KR" altLang="en-US" dirty="0">
                <a:solidFill>
                  <a:schemeClr val="bg1"/>
                </a:solidFill>
              </a:rPr>
              <a:t>방문서비스 </a:t>
            </a:r>
            <a:r>
              <a:rPr lang="en-US" altLang="ko-KR" dirty="0">
                <a:solidFill>
                  <a:schemeClr val="bg1"/>
                </a:solidFill>
              </a:rPr>
              <a:t>CRUD</a:t>
            </a: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</a:rPr>
              <a:t>3.</a:t>
            </a:r>
            <a:r>
              <a:rPr lang="ko-KR" altLang="en-US" dirty="0" err="1">
                <a:solidFill>
                  <a:schemeClr val="bg1"/>
                </a:solidFill>
              </a:rPr>
              <a:t>자주하는질문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자가질문 구현</a:t>
            </a:r>
            <a:endParaRPr lang="en-US" altLang="ko-KR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</a:rPr>
              <a:t>4.</a:t>
            </a:r>
            <a:r>
              <a:rPr lang="ko-KR" altLang="en-US" dirty="0">
                <a:solidFill>
                  <a:schemeClr val="bg1"/>
                </a:solidFill>
              </a:rPr>
              <a:t>마이페이지</a:t>
            </a:r>
            <a:endParaRPr lang="en-US" altLang="ko-KR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</a:rPr>
              <a:t>5.</a:t>
            </a:r>
            <a:r>
              <a:rPr lang="ko-KR" altLang="en-US" dirty="0">
                <a:solidFill>
                  <a:schemeClr val="bg1"/>
                </a:solidFill>
              </a:rPr>
              <a:t>비회원 서비스 전체적으로 제작</a:t>
            </a:r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6519100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D6ABC4-8A54-40D4-B5C0-FDA8478FD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1. </a:t>
            </a:r>
            <a:r>
              <a:rPr lang="ko-KR" altLang="en-US" dirty="0">
                <a:solidFill>
                  <a:schemeClr val="bg1"/>
                </a:solidFill>
              </a:rPr>
              <a:t>팀원 및 역할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630C2-0AD3-4A78-9865-9CE559BA7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bg1"/>
                </a:solidFill>
              </a:rPr>
              <a:t>팀원 </a:t>
            </a:r>
            <a:r>
              <a:rPr lang="en-US" altLang="ko-KR" dirty="0">
                <a:solidFill>
                  <a:schemeClr val="bg1"/>
                </a:solidFill>
              </a:rPr>
              <a:t>– </a:t>
            </a:r>
            <a:r>
              <a:rPr lang="ko-KR" altLang="en-US" dirty="0">
                <a:solidFill>
                  <a:schemeClr val="bg1"/>
                </a:solidFill>
              </a:rPr>
              <a:t>강주현</a:t>
            </a:r>
            <a:endParaRPr lang="en-US" altLang="ko-KR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bg1"/>
                </a:solidFill>
              </a:rPr>
              <a:t>역할</a:t>
            </a:r>
            <a:endParaRPr lang="en-US" altLang="ko-KR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</a:rPr>
              <a:t>1.</a:t>
            </a:r>
            <a:r>
              <a:rPr lang="ko-KR" altLang="en-US" dirty="0">
                <a:solidFill>
                  <a:schemeClr val="bg1"/>
                </a:solidFill>
              </a:rPr>
              <a:t>치어리더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슈퍼바이저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정찰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메이플스토리</a:t>
            </a:r>
            <a:endParaRPr lang="en-US" altLang="ko-KR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</a:rPr>
              <a:t>2.</a:t>
            </a:r>
            <a:r>
              <a:rPr lang="ko-KR" altLang="en-US" dirty="0">
                <a:solidFill>
                  <a:schemeClr val="bg1"/>
                </a:solidFill>
              </a:rPr>
              <a:t>회원게시판</a:t>
            </a:r>
            <a:r>
              <a:rPr lang="en-US" altLang="ko-KR" dirty="0">
                <a:solidFill>
                  <a:schemeClr val="bg1"/>
                </a:solidFill>
              </a:rPr>
              <a:t>CRUD</a:t>
            </a: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</a:rPr>
              <a:t>3.HEADER, FOOTER VIEW </a:t>
            </a:r>
            <a:r>
              <a:rPr lang="ko-KR" altLang="en-US" dirty="0">
                <a:solidFill>
                  <a:schemeClr val="bg1"/>
                </a:solidFill>
              </a:rPr>
              <a:t>작성</a:t>
            </a:r>
            <a:endParaRPr lang="en-US" altLang="ko-KR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</a:rPr>
              <a:t>4.</a:t>
            </a:r>
            <a:r>
              <a:rPr lang="ko-KR" altLang="en-US" dirty="0" err="1">
                <a:solidFill>
                  <a:schemeClr val="bg1"/>
                </a:solidFill>
              </a:rPr>
              <a:t>완성본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PPT</a:t>
            </a:r>
            <a:r>
              <a:rPr lang="ko-KR" altLang="en-US" dirty="0">
                <a:solidFill>
                  <a:schemeClr val="bg1"/>
                </a:solidFill>
              </a:rPr>
              <a:t>작성 및 발표</a:t>
            </a:r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2260717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D6ABC4-8A54-40D4-B5C0-FDA8478FD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1. </a:t>
            </a:r>
            <a:r>
              <a:rPr lang="ko-KR" altLang="en-US" dirty="0">
                <a:solidFill>
                  <a:schemeClr val="bg1"/>
                </a:solidFill>
              </a:rPr>
              <a:t>팀원 및 역할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630C2-0AD3-4A78-9865-9CE559BA7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bg1"/>
                </a:solidFill>
              </a:rPr>
              <a:t>팀원 </a:t>
            </a:r>
            <a:r>
              <a:rPr lang="en-US" altLang="ko-KR" dirty="0">
                <a:solidFill>
                  <a:schemeClr val="bg1"/>
                </a:solidFill>
              </a:rPr>
              <a:t>– </a:t>
            </a:r>
            <a:r>
              <a:rPr lang="ko-KR" altLang="en-US" dirty="0" err="1">
                <a:solidFill>
                  <a:schemeClr val="bg1"/>
                </a:solidFill>
              </a:rPr>
              <a:t>주예찬</a:t>
            </a:r>
            <a:endParaRPr lang="en-US" altLang="ko-KR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bg1"/>
                </a:solidFill>
              </a:rPr>
              <a:t>역할</a:t>
            </a:r>
            <a:endParaRPr lang="en-US" altLang="ko-KR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</a:rPr>
              <a:t>1.LOG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IN,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LOG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OUT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VIEW,</a:t>
            </a:r>
            <a:r>
              <a:rPr lang="ko-KR" altLang="en-US" dirty="0">
                <a:solidFill>
                  <a:schemeClr val="bg1"/>
                </a:solidFill>
              </a:rPr>
              <a:t> 기능작성</a:t>
            </a:r>
            <a:endParaRPr lang="en-US" altLang="ko-KR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</a:rPr>
              <a:t>2.</a:t>
            </a:r>
            <a:r>
              <a:rPr lang="ko-KR" altLang="en-US" dirty="0">
                <a:solidFill>
                  <a:schemeClr val="bg1"/>
                </a:solidFill>
              </a:rPr>
              <a:t>회원가입 뷰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기능 작성</a:t>
            </a:r>
            <a:endParaRPr lang="en-US" altLang="ko-KR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</a:rPr>
              <a:t>3.</a:t>
            </a:r>
            <a:r>
              <a:rPr lang="ko-KR" altLang="en-US" dirty="0">
                <a:solidFill>
                  <a:schemeClr val="bg1"/>
                </a:solidFill>
              </a:rPr>
              <a:t>회원정보 뷰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기능 작성</a:t>
            </a:r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6663689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D6ABC4-8A54-40D4-B5C0-FDA8478FD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1. </a:t>
            </a:r>
            <a:r>
              <a:rPr lang="ko-KR" altLang="en-US" dirty="0">
                <a:solidFill>
                  <a:schemeClr val="bg1"/>
                </a:solidFill>
              </a:rPr>
              <a:t>팀원 및 역할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630C2-0AD3-4A78-9865-9CE559BA7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bg1"/>
                </a:solidFill>
              </a:rPr>
              <a:t>팀원 </a:t>
            </a:r>
            <a:r>
              <a:rPr lang="en-US" altLang="ko-KR" dirty="0">
                <a:solidFill>
                  <a:schemeClr val="bg1"/>
                </a:solidFill>
              </a:rPr>
              <a:t>– </a:t>
            </a:r>
            <a:r>
              <a:rPr lang="ko-KR" altLang="en-US" dirty="0" err="1">
                <a:solidFill>
                  <a:schemeClr val="bg1"/>
                </a:solidFill>
              </a:rPr>
              <a:t>김서홍</a:t>
            </a:r>
            <a:endParaRPr lang="en-US" altLang="ko-KR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chemeClr val="bg1"/>
                </a:solidFill>
              </a:rPr>
              <a:t>역할</a:t>
            </a:r>
            <a:endParaRPr lang="en-US" altLang="ko-KR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</a:rPr>
              <a:t>1.</a:t>
            </a:r>
            <a:r>
              <a:rPr lang="ko-KR" altLang="en-US" dirty="0">
                <a:solidFill>
                  <a:schemeClr val="bg1"/>
                </a:solidFill>
              </a:rPr>
              <a:t>메인 뷰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기능 작성</a:t>
            </a:r>
            <a:endParaRPr lang="en-US" altLang="ko-KR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</a:rPr>
              <a:t>2.</a:t>
            </a:r>
            <a:r>
              <a:rPr lang="ko-KR" altLang="en-US" dirty="0">
                <a:solidFill>
                  <a:schemeClr val="bg1"/>
                </a:solidFill>
              </a:rPr>
              <a:t>김치냉장고 리콜 뷰 및 </a:t>
            </a:r>
            <a:r>
              <a:rPr lang="en-US" altLang="ko-KR" dirty="0">
                <a:solidFill>
                  <a:schemeClr val="bg1"/>
                </a:solidFill>
              </a:rPr>
              <a:t>CRUD</a:t>
            </a:r>
            <a:r>
              <a:rPr lang="ko-KR" altLang="en-US" dirty="0">
                <a:solidFill>
                  <a:schemeClr val="bg1"/>
                </a:solidFill>
              </a:rPr>
              <a:t>작성</a:t>
            </a:r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429450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268222-A6CC-4CD7-B1C2-55DAF43B2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2.</a:t>
            </a:r>
            <a:r>
              <a:rPr lang="ko-KR" altLang="en-US" dirty="0">
                <a:solidFill>
                  <a:schemeClr val="bg1"/>
                </a:solidFill>
              </a:rPr>
              <a:t>제작 동기 및 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AE7DB1-15A7-44A1-9C6F-1CB081CEB7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chemeClr val="bg1"/>
                </a:solidFill>
              </a:rPr>
              <a:t>흔히 하는 쇼핑몰 보다 가전제품 수리 사이트가 기능이 색다르다는 느낌을 받았다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2935873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7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B1214-4530-401C-A884-82A9637DF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3.</a:t>
            </a:r>
            <a:r>
              <a:rPr lang="ko-KR" altLang="en-US" dirty="0">
                <a:solidFill>
                  <a:schemeClr val="bg1"/>
                </a:solidFill>
              </a:rPr>
              <a:t>개발 환경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956B27-EFCD-489A-8E61-E3DA8E2E8E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sz="3200" dirty="0">
                <a:solidFill>
                  <a:schemeClr val="bg1"/>
                </a:solidFill>
              </a:rPr>
              <a:t>Spring Boot – ver.2.6.6</a:t>
            </a:r>
          </a:p>
          <a:p>
            <a:pPr marL="0" indent="0">
              <a:buNone/>
            </a:pPr>
            <a:r>
              <a:rPr lang="en-US" altLang="ko-KR" sz="3200" dirty="0">
                <a:solidFill>
                  <a:schemeClr val="bg1"/>
                </a:solidFill>
              </a:rPr>
              <a:t>JDK – ver.11</a:t>
            </a:r>
          </a:p>
          <a:p>
            <a:pPr marL="0" indent="0">
              <a:buNone/>
            </a:pPr>
            <a:r>
              <a:rPr lang="en-US" altLang="ko-KR" sz="3200" dirty="0">
                <a:solidFill>
                  <a:schemeClr val="bg1"/>
                </a:solidFill>
              </a:rPr>
              <a:t>Spring tool suite 4</a:t>
            </a:r>
          </a:p>
          <a:p>
            <a:pPr marL="0" indent="0">
              <a:buNone/>
            </a:pPr>
            <a:r>
              <a:rPr lang="en-US" altLang="ko-KR" sz="3200" dirty="0">
                <a:solidFill>
                  <a:schemeClr val="bg1"/>
                </a:solidFill>
              </a:rPr>
              <a:t>Spring Boot Dev Tool</a:t>
            </a:r>
          </a:p>
          <a:p>
            <a:pPr marL="0" indent="0">
              <a:buNone/>
            </a:pPr>
            <a:r>
              <a:rPr lang="en-US" altLang="ko-KR" sz="3200" dirty="0">
                <a:solidFill>
                  <a:schemeClr val="bg1"/>
                </a:solidFill>
              </a:rPr>
              <a:t>Spring Security</a:t>
            </a:r>
          </a:p>
          <a:p>
            <a:pPr marL="0" indent="0">
              <a:buNone/>
            </a:pPr>
            <a:r>
              <a:rPr lang="en-US" altLang="ko-KR" sz="3200" dirty="0">
                <a:solidFill>
                  <a:schemeClr val="bg1"/>
                </a:solidFill>
              </a:rPr>
              <a:t>Validation</a:t>
            </a:r>
          </a:p>
          <a:p>
            <a:pPr marL="0" indent="0">
              <a:buNone/>
            </a:pPr>
            <a:r>
              <a:rPr lang="en-US" altLang="ko-KR" sz="3200" dirty="0">
                <a:solidFill>
                  <a:schemeClr val="bg1"/>
                </a:solidFill>
              </a:rPr>
              <a:t>Lombok</a:t>
            </a:r>
          </a:p>
          <a:p>
            <a:pPr marL="0" indent="0">
              <a:buNone/>
            </a:pPr>
            <a:r>
              <a:rPr lang="en-US" altLang="ko-KR" sz="3200" dirty="0" err="1">
                <a:solidFill>
                  <a:schemeClr val="bg1"/>
                </a:solidFill>
              </a:rPr>
              <a:t>Thymeleaf</a:t>
            </a:r>
            <a:endParaRPr lang="en-US" altLang="ko-KR" sz="3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ko-KR" sz="3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ko-K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2273298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313</Words>
  <Application>Microsoft Office PowerPoint</Application>
  <PresentationFormat>와이드스크린</PresentationFormat>
  <Paragraphs>72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28" baseType="lpstr">
      <vt:lpstr>맑은 고딕</vt:lpstr>
      <vt:lpstr>Arial</vt:lpstr>
      <vt:lpstr>Office 테마</vt:lpstr>
      <vt:lpstr>3조 프로젝트 발표</vt:lpstr>
      <vt:lpstr>목차</vt:lpstr>
      <vt:lpstr>1. 팀원 및 역할 소개</vt:lpstr>
      <vt:lpstr>1. 팀원 및 역할 소개</vt:lpstr>
      <vt:lpstr>1. 팀원 및 역할 소개</vt:lpstr>
      <vt:lpstr>1. 팀원 및 역할 소개</vt:lpstr>
      <vt:lpstr>1. 팀원 및 역할 소개</vt:lpstr>
      <vt:lpstr>2.제작 동기 및 목표</vt:lpstr>
      <vt:lpstr>3.개발 환경</vt:lpstr>
      <vt:lpstr>3.개발 환경</vt:lpstr>
      <vt:lpstr>4. 프로젝트 일정 – 변경 전</vt:lpstr>
      <vt:lpstr>4. 프로젝트 일정 – 변경 후</vt:lpstr>
      <vt:lpstr>5. ER다이어그램</vt:lpstr>
      <vt:lpstr>6. 메뉴 구조도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8. 화면 구현</vt:lpstr>
      <vt:lpstr>9. 진행 중 겪었던 시행착오 및 해결방안</vt:lpstr>
      <vt:lpstr>10. 마치며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3조 프로젝트 계획서</dc:title>
  <dc:creator>rkdwngus666@naver.com</dc:creator>
  <cp:lastModifiedBy>rkdwngus666@naver.com</cp:lastModifiedBy>
  <cp:revision>25</cp:revision>
  <dcterms:created xsi:type="dcterms:W3CDTF">2022-08-30T03:40:51Z</dcterms:created>
  <dcterms:modified xsi:type="dcterms:W3CDTF">2022-10-10T07:58:46Z</dcterms:modified>
</cp:coreProperties>
</file>

<file path=docProps/thumbnail.jpeg>
</file>